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86" r:id="rId4"/>
    <p:sldId id="287" r:id="rId5"/>
    <p:sldId id="281" r:id="rId6"/>
    <p:sldId id="282" r:id="rId7"/>
    <p:sldId id="283" r:id="rId8"/>
    <p:sldId id="279" r:id="rId9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96713"/>
    <a:srgbClr val="000000"/>
    <a:srgbClr val="FFFF00"/>
    <a:srgbClr val="B3D3EA"/>
    <a:srgbClr val="78AD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5596" autoAdjust="0"/>
  </p:normalViewPr>
  <p:slideViewPr>
    <p:cSldViewPr>
      <p:cViewPr>
        <p:scale>
          <a:sx n="81" d="100"/>
          <a:sy n="81" d="100"/>
        </p:scale>
        <p:origin x="-846" y="2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38187CA-6191-4360-A112-359E960BC0F2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5145329-33E2-4FB7-A37D-3D85CCB984A5}">
      <dgm:prSet phldrT="[Текст]" custT="1"/>
      <dgm:spPr/>
      <dgm:t>
        <a:bodyPr/>
        <a:lstStyle/>
        <a:p>
          <a:r>
            <a:rPr lang="ru-RU" sz="3200" dirty="0" smtClean="0"/>
            <a:t>Выявление</a:t>
          </a:r>
          <a:endParaRPr lang="ru-RU" sz="3200" dirty="0"/>
        </a:p>
      </dgm:t>
    </dgm:pt>
    <dgm:pt modelId="{048786EC-1224-482C-B647-CB31FD43C14C}" type="parTrans" cxnId="{F56B71C8-81A2-4D25-858B-56D7EC0A8149}">
      <dgm:prSet/>
      <dgm:spPr/>
      <dgm:t>
        <a:bodyPr/>
        <a:lstStyle/>
        <a:p>
          <a:endParaRPr lang="ru-RU"/>
        </a:p>
      </dgm:t>
    </dgm:pt>
    <dgm:pt modelId="{CA80E2B2-27A0-48B9-80B5-D74AA4C6150B}" type="sibTrans" cxnId="{F56B71C8-81A2-4D25-858B-56D7EC0A8149}">
      <dgm:prSet/>
      <dgm:spPr/>
      <dgm:t>
        <a:bodyPr/>
        <a:lstStyle/>
        <a:p>
          <a:endParaRPr lang="ru-RU"/>
        </a:p>
      </dgm:t>
    </dgm:pt>
    <dgm:pt modelId="{8CAE4A7B-5C17-4147-907D-82A07E1C6D32}">
      <dgm:prSet phldrT="[Текст]" custT="1"/>
      <dgm:spPr/>
      <dgm:t>
        <a:bodyPr/>
        <a:lstStyle/>
        <a:p>
          <a:r>
            <a:rPr lang="ru-RU" sz="2000" dirty="0" smtClean="0"/>
            <a:t>Предоставление педагогами информации по результатам педагогической диагностики</a:t>
          </a:r>
          <a:endParaRPr lang="ru-RU" sz="2000" dirty="0"/>
        </a:p>
      </dgm:t>
    </dgm:pt>
    <dgm:pt modelId="{26677F0C-513E-4500-9661-F86EEBF18217}" type="parTrans" cxnId="{F2B5CB69-4A64-467A-BCD3-72EAF2C47278}">
      <dgm:prSet/>
      <dgm:spPr/>
      <dgm:t>
        <a:bodyPr/>
        <a:lstStyle/>
        <a:p>
          <a:endParaRPr lang="ru-RU"/>
        </a:p>
      </dgm:t>
    </dgm:pt>
    <dgm:pt modelId="{9A9BF2C6-130A-4867-A7CF-754868BFE711}" type="sibTrans" cxnId="{F2B5CB69-4A64-467A-BCD3-72EAF2C47278}">
      <dgm:prSet/>
      <dgm:spPr/>
      <dgm:t>
        <a:bodyPr/>
        <a:lstStyle/>
        <a:p>
          <a:endParaRPr lang="ru-RU"/>
        </a:p>
      </dgm:t>
    </dgm:pt>
    <dgm:pt modelId="{0FFE7A88-223A-46F3-A68F-EC8775939197}">
      <dgm:prSet phldrT="[Текст]" custT="1"/>
      <dgm:spPr/>
      <dgm:t>
        <a:bodyPr/>
        <a:lstStyle/>
        <a:p>
          <a:r>
            <a:rPr lang="ru-RU" sz="2000" dirty="0" smtClean="0"/>
            <a:t>Обсуждение результатов обследования ребенка каждым специалистом. Коллегиальное заключение</a:t>
          </a:r>
          <a:endParaRPr lang="ru-RU" sz="2000" dirty="0"/>
        </a:p>
      </dgm:t>
    </dgm:pt>
    <dgm:pt modelId="{DC652DBE-D160-4B20-BE0F-D075A0C497AF}" type="parTrans" cxnId="{EC979B12-97A6-46F0-A366-B40FEF8FD557}">
      <dgm:prSet/>
      <dgm:spPr/>
      <dgm:t>
        <a:bodyPr/>
        <a:lstStyle/>
        <a:p>
          <a:endParaRPr lang="ru-RU"/>
        </a:p>
      </dgm:t>
    </dgm:pt>
    <dgm:pt modelId="{642525BA-11A2-40EE-ABAC-6A316AE2366D}" type="sibTrans" cxnId="{EC979B12-97A6-46F0-A366-B40FEF8FD557}">
      <dgm:prSet/>
      <dgm:spPr/>
      <dgm:t>
        <a:bodyPr/>
        <a:lstStyle/>
        <a:p>
          <a:endParaRPr lang="ru-RU"/>
        </a:p>
      </dgm:t>
    </dgm:pt>
    <dgm:pt modelId="{056A5AED-18FA-4D20-A673-E2B20D710B8C}">
      <dgm:prSet phldrT="[Текст]" custT="1"/>
      <dgm:spPr/>
      <dgm:t>
        <a:bodyPr/>
        <a:lstStyle/>
        <a:p>
          <a:pPr rtl="0"/>
          <a:r>
            <a:rPr kumimoji="0" lang="ru-RU" altLang="ru-RU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rPr>
            <a:t>Направление на ТОПМПК, с целью определения уровня развития, образовательного маршрута </a:t>
          </a:r>
          <a:endParaRPr lang="ru-RU" sz="2000" dirty="0">
            <a:latin typeface="Microsoft Sans Serif" panose="020B0604020202020204" pitchFamily="34" charset="0"/>
            <a:ea typeface="Microsoft Sans Serif" panose="020B0604020202020204" pitchFamily="34" charset="0"/>
            <a:cs typeface="Microsoft Sans Serif" panose="020B0604020202020204" pitchFamily="34" charset="0"/>
          </a:endParaRPr>
        </a:p>
      </dgm:t>
    </dgm:pt>
    <dgm:pt modelId="{DEAA8076-F74D-4B29-A310-73C679DB9E80}" type="parTrans" cxnId="{3F3AA5CF-4199-4A99-BEF1-9AA0D081FF45}">
      <dgm:prSet/>
      <dgm:spPr/>
      <dgm:t>
        <a:bodyPr/>
        <a:lstStyle/>
        <a:p>
          <a:endParaRPr lang="ru-RU"/>
        </a:p>
      </dgm:t>
    </dgm:pt>
    <dgm:pt modelId="{9CD0B4B2-E605-4BC1-87A1-8D54216BA6B9}" type="sibTrans" cxnId="{3F3AA5CF-4199-4A99-BEF1-9AA0D081FF45}">
      <dgm:prSet/>
      <dgm:spPr/>
      <dgm:t>
        <a:bodyPr/>
        <a:lstStyle/>
        <a:p>
          <a:endParaRPr lang="ru-RU"/>
        </a:p>
      </dgm:t>
    </dgm:pt>
    <dgm:pt modelId="{889B1750-427B-45A5-8D83-0CEC86950599}" type="pres">
      <dgm:prSet presAssocID="{D38187CA-6191-4360-A112-359E960BC0F2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6C4EB6D-F920-427D-AC13-056222C7E136}" type="pres">
      <dgm:prSet presAssocID="{05145329-33E2-4FB7-A37D-3D85CCB984A5}" presName="root1" presStyleCnt="0"/>
      <dgm:spPr/>
    </dgm:pt>
    <dgm:pt modelId="{447303FC-0790-4751-9388-A5B38A84A6C0}" type="pres">
      <dgm:prSet presAssocID="{05145329-33E2-4FB7-A37D-3D85CCB984A5}" presName="LevelOneTextNode" presStyleLbl="node0" presStyleIdx="0" presStyleCnt="1" custLinFactX="-75190" custLinFactNeighborX="-100000" custLinFactNeighborY="-82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DE6C0E2-0694-47E7-BE4C-88A30A02DFA0}" type="pres">
      <dgm:prSet presAssocID="{05145329-33E2-4FB7-A37D-3D85CCB984A5}" presName="level2hierChild" presStyleCnt="0"/>
      <dgm:spPr/>
    </dgm:pt>
    <dgm:pt modelId="{E7276205-3CDA-4281-BF0F-9507F5E51388}" type="pres">
      <dgm:prSet presAssocID="{26677F0C-513E-4500-9661-F86EEBF18217}" presName="conn2-1" presStyleLbl="parChTrans1D2" presStyleIdx="0" presStyleCnt="3"/>
      <dgm:spPr/>
      <dgm:t>
        <a:bodyPr/>
        <a:lstStyle/>
        <a:p>
          <a:endParaRPr lang="ru-RU"/>
        </a:p>
      </dgm:t>
    </dgm:pt>
    <dgm:pt modelId="{BE124E58-6F6F-4820-9690-86FFB1CDE806}" type="pres">
      <dgm:prSet presAssocID="{26677F0C-513E-4500-9661-F86EEBF18217}" presName="connTx" presStyleLbl="parChTrans1D2" presStyleIdx="0" presStyleCnt="3"/>
      <dgm:spPr/>
      <dgm:t>
        <a:bodyPr/>
        <a:lstStyle/>
        <a:p>
          <a:endParaRPr lang="ru-RU"/>
        </a:p>
      </dgm:t>
    </dgm:pt>
    <dgm:pt modelId="{CBCD8DC9-902B-42BE-9EEA-F00899F8999C}" type="pres">
      <dgm:prSet presAssocID="{8CAE4A7B-5C17-4147-907D-82A07E1C6D32}" presName="root2" presStyleCnt="0"/>
      <dgm:spPr/>
    </dgm:pt>
    <dgm:pt modelId="{C970102E-6FF9-4918-B8A3-A9DCED96C662}" type="pres">
      <dgm:prSet presAssocID="{8CAE4A7B-5C17-4147-907D-82A07E1C6D32}" presName="LevelTwoTextNode" presStyleLbl="node2" presStyleIdx="0" presStyleCnt="3" custScaleX="126334" custScaleY="167654" custLinFactNeighborX="-1055" custLinFactNeighborY="-4449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34ACC71-3E5E-4831-95B9-D355081B90EC}" type="pres">
      <dgm:prSet presAssocID="{8CAE4A7B-5C17-4147-907D-82A07E1C6D32}" presName="level3hierChild" presStyleCnt="0"/>
      <dgm:spPr/>
    </dgm:pt>
    <dgm:pt modelId="{76BA582A-6984-47B7-803A-E93306128827}" type="pres">
      <dgm:prSet presAssocID="{DC652DBE-D160-4B20-BE0F-D075A0C497AF}" presName="conn2-1" presStyleLbl="parChTrans1D2" presStyleIdx="1" presStyleCnt="3"/>
      <dgm:spPr/>
      <dgm:t>
        <a:bodyPr/>
        <a:lstStyle/>
        <a:p>
          <a:endParaRPr lang="ru-RU"/>
        </a:p>
      </dgm:t>
    </dgm:pt>
    <dgm:pt modelId="{7A607410-D33B-4234-9A2D-10E16274B260}" type="pres">
      <dgm:prSet presAssocID="{DC652DBE-D160-4B20-BE0F-D075A0C497AF}" presName="connTx" presStyleLbl="parChTrans1D2" presStyleIdx="1" presStyleCnt="3"/>
      <dgm:spPr/>
      <dgm:t>
        <a:bodyPr/>
        <a:lstStyle/>
        <a:p>
          <a:endParaRPr lang="ru-RU"/>
        </a:p>
      </dgm:t>
    </dgm:pt>
    <dgm:pt modelId="{0AEB4FA6-7209-40DE-98C8-282722D26620}" type="pres">
      <dgm:prSet presAssocID="{0FFE7A88-223A-46F3-A68F-EC8775939197}" presName="root2" presStyleCnt="0"/>
      <dgm:spPr/>
    </dgm:pt>
    <dgm:pt modelId="{ABF8C676-A90D-4DF6-8898-AF576824E30E}" type="pres">
      <dgm:prSet presAssocID="{0FFE7A88-223A-46F3-A68F-EC8775939197}" presName="LevelTwoTextNode" presStyleLbl="node2" presStyleIdx="1" presStyleCnt="3" custScaleX="126258" custScaleY="154386" custLinFactNeighborX="-1242" custLinFactNeighborY="-1489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64B154F-0870-446F-8003-813863FADFC1}" type="pres">
      <dgm:prSet presAssocID="{0FFE7A88-223A-46F3-A68F-EC8775939197}" presName="level3hierChild" presStyleCnt="0"/>
      <dgm:spPr/>
    </dgm:pt>
    <dgm:pt modelId="{37D32907-CE33-4A54-8155-8D87B38B52DC}" type="pres">
      <dgm:prSet presAssocID="{DEAA8076-F74D-4B29-A310-73C679DB9E80}" presName="conn2-1" presStyleLbl="parChTrans1D2" presStyleIdx="2" presStyleCnt="3"/>
      <dgm:spPr/>
      <dgm:t>
        <a:bodyPr/>
        <a:lstStyle/>
        <a:p>
          <a:endParaRPr lang="ru-RU"/>
        </a:p>
      </dgm:t>
    </dgm:pt>
    <dgm:pt modelId="{00F9E870-2E54-4760-BAF1-58EBA58C434A}" type="pres">
      <dgm:prSet presAssocID="{DEAA8076-F74D-4B29-A310-73C679DB9E80}" presName="connTx" presStyleLbl="parChTrans1D2" presStyleIdx="2" presStyleCnt="3"/>
      <dgm:spPr/>
      <dgm:t>
        <a:bodyPr/>
        <a:lstStyle/>
        <a:p>
          <a:endParaRPr lang="ru-RU"/>
        </a:p>
      </dgm:t>
    </dgm:pt>
    <dgm:pt modelId="{2458C307-BFB8-4F20-9751-2ECB3265E23C}" type="pres">
      <dgm:prSet presAssocID="{056A5AED-18FA-4D20-A673-E2B20D710B8C}" presName="root2" presStyleCnt="0"/>
      <dgm:spPr/>
    </dgm:pt>
    <dgm:pt modelId="{7996E10F-4941-4266-9C67-22097CFDDB43}" type="pres">
      <dgm:prSet presAssocID="{056A5AED-18FA-4D20-A673-E2B20D710B8C}" presName="LevelTwoTextNode" presStyleLbl="node2" presStyleIdx="2" presStyleCnt="3" custScaleX="126334" custScaleY="167983" custLinFactNeighborX="-1242" custLinFactNeighborY="-2081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8843763-1C0C-4FF2-895A-AE9A9DA18A0E}" type="pres">
      <dgm:prSet presAssocID="{056A5AED-18FA-4D20-A673-E2B20D710B8C}" presName="level3hierChild" presStyleCnt="0"/>
      <dgm:spPr/>
    </dgm:pt>
  </dgm:ptLst>
  <dgm:cxnLst>
    <dgm:cxn modelId="{D3D21882-5374-43F6-A7D8-8136903C4C15}" type="presOf" srcId="{D38187CA-6191-4360-A112-359E960BC0F2}" destId="{889B1750-427B-45A5-8D83-0CEC86950599}" srcOrd="0" destOrd="0" presId="urn:microsoft.com/office/officeart/2008/layout/HorizontalMultiLevelHierarchy"/>
    <dgm:cxn modelId="{526B55CE-0F33-4B6F-8208-2E8F1271F677}" type="presOf" srcId="{05145329-33E2-4FB7-A37D-3D85CCB984A5}" destId="{447303FC-0790-4751-9388-A5B38A84A6C0}" srcOrd="0" destOrd="0" presId="urn:microsoft.com/office/officeart/2008/layout/HorizontalMultiLevelHierarchy"/>
    <dgm:cxn modelId="{9876E478-A788-4BA3-AF8E-EF24C6BD9EEE}" type="presOf" srcId="{DEAA8076-F74D-4B29-A310-73C679DB9E80}" destId="{37D32907-CE33-4A54-8155-8D87B38B52DC}" srcOrd="0" destOrd="0" presId="urn:microsoft.com/office/officeart/2008/layout/HorizontalMultiLevelHierarchy"/>
    <dgm:cxn modelId="{F56B71C8-81A2-4D25-858B-56D7EC0A8149}" srcId="{D38187CA-6191-4360-A112-359E960BC0F2}" destId="{05145329-33E2-4FB7-A37D-3D85CCB984A5}" srcOrd="0" destOrd="0" parTransId="{048786EC-1224-482C-B647-CB31FD43C14C}" sibTransId="{CA80E2B2-27A0-48B9-80B5-D74AA4C6150B}"/>
    <dgm:cxn modelId="{CE5BB1FF-6B3D-4F80-A139-26AAB426E430}" type="presOf" srcId="{8CAE4A7B-5C17-4147-907D-82A07E1C6D32}" destId="{C970102E-6FF9-4918-B8A3-A9DCED96C662}" srcOrd="0" destOrd="0" presId="urn:microsoft.com/office/officeart/2008/layout/HorizontalMultiLevelHierarchy"/>
    <dgm:cxn modelId="{B80AD9CB-7F60-4BFE-8487-5294F6FC2EEC}" type="presOf" srcId="{DEAA8076-F74D-4B29-A310-73C679DB9E80}" destId="{00F9E870-2E54-4760-BAF1-58EBA58C434A}" srcOrd="1" destOrd="0" presId="urn:microsoft.com/office/officeart/2008/layout/HorizontalMultiLevelHierarchy"/>
    <dgm:cxn modelId="{F2B5CB69-4A64-467A-BCD3-72EAF2C47278}" srcId="{05145329-33E2-4FB7-A37D-3D85CCB984A5}" destId="{8CAE4A7B-5C17-4147-907D-82A07E1C6D32}" srcOrd="0" destOrd="0" parTransId="{26677F0C-513E-4500-9661-F86EEBF18217}" sibTransId="{9A9BF2C6-130A-4867-A7CF-754868BFE711}"/>
    <dgm:cxn modelId="{7DF43356-693B-45DF-8B75-CE57800C4E62}" type="presOf" srcId="{DC652DBE-D160-4B20-BE0F-D075A0C497AF}" destId="{7A607410-D33B-4234-9A2D-10E16274B260}" srcOrd="1" destOrd="0" presId="urn:microsoft.com/office/officeart/2008/layout/HorizontalMultiLevelHierarchy"/>
    <dgm:cxn modelId="{8791C302-F94C-42B5-9E11-05BC5B632AA0}" type="presOf" srcId="{26677F0C-513E-4500-9661-F86EEBF18217}" destId="{BE124E58-6F6F-4820-9690-86FFB1CDE806}" srcOrd="1" destOrd="0" presId="urn:microsoft.com/office/officeart/2008/layout/HorizontalMultiLevelHierarchy"/>
    <dgm:cxn modelId="{EC979B12-97A6-46F0-A366-B40FEF8FD557}" srcId="{05145329-33E2-4FB7-A37D-3D85CCB984A5}" destId="{0FFE7A88-223A-46F3-A68F-EC8775939197}" srcOrd="1" destOrd="0" parTransId="{DC652DBE-D160-4B20-BE0F-D075A0C497AF}" sibTransId="{642525BA-11A2-40EE-ABAC-6A316AE2366D}"/>
    <dgm:cxn modelId="{B6D602EA-C84E-45D7-B481-14A8CBFAE00C}" type="presOf" srcId="{DC652DBE-D160-4B20-BE0F-D075A0C497AF}" destId="{76BA582A-6984-47B7-803A-E93306128827}" srcOrd="0" destOrd="0" presId="urn:microsoft.com/office/officeart/2008/layout/HorizontalMultiLevelHierarchy"/>
    <dgm:cxn modelId="{8C23E741-768C-44AC-B12F-36E7EB0C3197}" type="presOf" srcId="{0FFE7A88-223A-46F3-A68F-EC8775939197}" destId="{ABF8C676-A90D-4DF6-8898-AF576824E30E}" srcOrd="0" destOrd="0" presId="urn:microsoft.com/office/officeart/2008/layout/HorizontalMultiLevelHierarchy"/>
    <dgm:cxn modelId="{68A737EB-087C-440D-BAB2-90AB989FA2B8}" type="presOf" srcId="{26677F0C-513E-4500-9661-F86EEBF18217}" destId="{E7276205-3CDA-4281-BF0F-9507F5E51388}" srcOrd="0" destOrd="0" presId="urn:microsoft.com/office/officeart/2008/layout/HorizontalMultiLevelHierarchy"/>
    <dgm:cxn modelId="{1C4AA3F8-2409-4C42-B3A3-4216AE9F6F19}" type="presOf" srcId="{056A5AED-18FA-4D20-A673-E2B20D710B8C}" destId="{7996E10F-4941-4266-9C67-22097CFDDB43}" srcOrd="0" destOrd="0" presId="urn:microsoft.com/office/officeart/2008/layout/HorizontalMultiLevelHierarchy"/>
    <dgm:cxn modelId="{3F3AA5CF-4199-4A99-BEF1-9AA0D081FF45}" srcId="{05145329-33E2-4FB7-A37D-3D85CCB984A5}" destId="{056A5AED-18FA-4D20-A673-E2B20D710B8C}" srcOrd="2" destOrd="0" parTransId="{DEAA8076-F74D-4B29-A310-73C679DB9E80}" sibTransId="{9CD0B4B2-E605-4BC1-87A1-8D54216BA6B9}"/>
    <dgm:cxn modelId="{7002C9A4-F325-4046-817C-E6F2487EE71A}" type="presParOf" srcId="{889B1750-427B-45A5-8D83-0CEC86950599}" destId="{26C4EB6D-F920-427D-AC13-056222C7E136}" srcOrd="0" destOrd="0" presId="urn:microsoft.com/office/officeart/2008/layout/HorizontalMultiLevelHierarchy"/>
    <dgm:cxn modelId="{9C0AD49E-1AF2-448F-B353-43AA1F5B06E7}" type="presParOf" srcId="{26C4EB6D-F920-427D-AC13-056222C7E136}" destId="{447303FC-0790-4751-9388-A5B38A84A6C0}" srcOrd="0" destOrd="0" presId="urn:microsoft.com/office/officeart/2008/layout/HorizontalMultiLevelHierarchy"/>
    <dgm:cxn modelId="{BB6DB956-E823-4378-83A2-E1A0C2267A82}" type="presParOf" srcId="{26C4EB6D-F920-427D-AC13-056222C7E136}" destId="{CDE6C0E2-0694-47E7-BE4C-88A30A02DFA0}" srcOrd="1" destOrd="0" presId="urn:microsoft.com/office/officeart/2008/layout/HorizontalMultiLevelHierarchy"/>
    <dgm:cxn modelId="{81D51218-19AF-4EA1-8BC2-8A69E9B25513}" type="presParOf" srcId="{CDE6C0E2-0694-47E7-BE4C-88A30A02DFA0}" destId="{E7276205-3CDA-4281-BF0F-9507F5E51388}" srcOrd="0" destOrd="0" presId="urn:microsoft.com/office/officeart/2008/layout/HorizontalMultiLevelHierarchy"/>
    <dgm:cxn modelId="{702985F8-B2D3-4645-9CE3-532C370C1A66}" type="presParOf" srcId="{E7276205-3CDA-4281-BF0F-9507F5E51388}" destId="{BE124E58-6F6F-4820-9690-86FFB1CDE806}" srcOrd="0" destOrd="0" presId="urn:microsoft.com/office/officeart/2008/layout/HorizontalMultiLevelHierarchy"/>
    <dgm:cxn modelId="{972AE797-F21C-4535-8308-4E5FC876110B}" type="presParOf" srcId="{CDE6C0E2-0694-47E7-BE4C-88A30A02DFA0}" destId="{CBCD8DC9-902B-42BE-9EEA-F00899F8999C}" srcOrd="1" destOrd="0" presId="urn:microsoft.com/office/officeart/2008/layout/HorizontalMultiLevelHierarchy"/>
    <dgm:cxn modelId="{89D2DF2B-89D5-46A4-B484-9434CDF50911}" type="presParOf" srcId="{CBCD8DC9-902B-42BE-9EEA-F00899F8999C}" destId="{C970102E-6FF9-4918-B8A3-A9DCED96C662}" srcOrd="0" destOrd="0" presId="urn:microsoft.com/office/officeart/2008/layout/HorizontalMultiLevelHierarchy"/>
    <dgm:cxn modelId="{E1E58E1A-6E28-41CC-B5D1-3E64E75F050E}" type="presParOf" srcId="{CBCD8DC9-902B-42BE-9EEA-F00899F8999C}" destId="{C34ACC71-3E5E-4831-95B9-D355081B90EC}" srcOrd="1" destOrd="0" presId="urn:microsoft.com/office/officeart/2008/layout/HorizontalMultiLevelHierarchy"/>
    <dgm:cxn modelId="{2480F0BC-5509-4F9C-B31B-F12AA9903361}" type="presParOf" srcId="{CDE6C0E2-0694-47E7-BE4C-88A30A02DFA0}" destId="{76BA582A-6984-47B7-803A-E93306128827}" srcOrd="2" destOrd="0" presId="urn:microsoft.com/office/officeart/2008/layout/HorizontalMultiLevelHierarchy"/>
    <dgm:cxn modelId="{FDFE5FF7-E4E6-4EFB-9E38-CBE2ACCC9046}" type="presParOf" srcId="{76BA582A-6984-47B7-803A-E93306128827}" destId="{7A607410-D33B-4234-9A2D-10E16274B260}" srcOrd="0" destOrd="0" presId="urn:microsoft.com/office/officeart/2008/layout/HorizontalMultiLevelHierarchy"/>
    <dgm:cxn modelId="{FF7C3985-C31F-4A94-B4C2-B3596E61FE1F}" type="presParOf" srcId="{CDE6C0E2-0694-47E7-BE4C-88A30A02DFA0}" destId="{0AEB4FA6-7209-40DE-98C8-282722D26620}" srcOrd="3" destOrd="0" presId="urn:microsoft.com/office/officeart/2008/layout/HorizontalMultiLevelHierarchy"/>
    <dgm:cxn modelId="{9A7B5B38-93B0-4321-85CE-A0F8411BA27E}" type="presParOf" srcId="{0AEB4FA6-7209-40DE-98C8-282722D26620}" destId="{ABF8C676-A90D-4DF6-8898-AF576824E30E}" srcOrd="0" destOrd="0" presId="urn:microsoft.com/office/officeart/2008/layout/HorizontalMultiLevelHierarchy"/>
    <dgm:cxn modelId="{6FDB0811-5238-401E-A45C-4EC2F9E24DE1}" type="presParOf" srcId="{0AEB4FA6-7209-40DE-98C8-282722D26620}" destId="{364B154F-0870-446F-8003-813863FADFC1}" srcOrd="1" destOrd="0" presId="urn:microsoft.com/office/officeart/2008/layout/HorizontalMultiLevelHierarchy"/>
    <dgm:cxn modelId="{DA984BD4-16D6-476D-9EE5-557C1BF7A6A4}" type="presParOf" srcId="{CDE6C0E2-0694-47E7-BE4C-88A30A02DFA0}" destId="{37D32907-CE33-4A54-8155-8D87B38B52DC}" srcOrd="4" destOrd="0" presId="urn:microsoft.com/office/officeart/2008/layout/HorizontalMultiLevelHierarchy"/>
    <dgm:cxn modelId="{9D474309-293B-4FB0-99A3-848C3D472F1D}" type="presParOf" srcId="{37D32907-CE33-4A54-8155-8D87B38B52DC}" destId="{00F9E870-2E54-4760-BAF1-58EBA58C434A}" srcOrd="0" destOrd="0" presId="urn:microsoft.com/office/officeart/2008/layout/HorizontalMultiLevelHierarchy"/>
    <dgm:cxn modelId="{5A45D0AA-FF40-457D-A563-46D3B7E13342}" type="presParOf" srcId="{CDE6C0E2-0694-47E7-BE4C-88A30A02DFA0}" destId="{2458C307-BFB8-4F20-9751-2ECB3265E23C}" srcOrd="5" destOrd="0" presId="urn:microsoft.com/office/officeart/2008/layout/HorizontalMultiLevelHierarchy"/>
    <dgm:cxn modelId="{18787FBB-95B8-418D-B939-D17151637D51}" type="presParOf" srcId="{2458C307-BFB8-4F20-9751-2ECB3265E23C}" destId="{7996E10F-4941-4266-9C67-22097CFDDB43}" srcOrd="0" destOrd="0" presId="urn:microsoft.com/office/officeart/2008/layout/HorizontalMultiLevelHierarchy"/>
    <dgm:cxn modelId="{CC3D01CE-288A-40BE-8C3C-C69B9C6F5BFB}" type="presParOf" srcId="{2458C307-BFB8-4F20-9751-2ECB3265E23C}" destId="{78843763-1C0C-4FF2-895A-AE9A9DA18A0E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AE0F7BA-9196-4E8C-B913-6E311C0828B7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8ACC0B5-C2E7-4D6D-87A5-0BC9DB151343}">
      <dgm:prSet phldrT="[Текст]" custT="1"/>
      <dgm:spPr/>
      <dgm:t>
        <a:bodyPr/>
        <a:lstStyle/>
        <a:p>
          <a:pPr rtl="0"/>
          <a:r>
            <a:rPr lang="ru-RU" altLang="ru-RU" sz="2000" dirty="0" smtClean="0">
              <a:solidFill>
                <a:schemeClr val="bg1"/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rPr>
            <a:t>О</a:t>
          </a:r>
          <a:r>
            <a:rPr kumimoji="0" lang="ru-RU" altLang="ru-RU" sz="20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rPr>
            <a:t>формление пакета документов</a:t>
          </a:r>
          <a:endParaRPr lang="ru-RU" sz="2000" dirty="0">
            <a:latin typeface="Microsoft Sans Serif" panose="020B0604020202020204" pitchFamily="34" charset="0"/>
            <a:ea typeface="Microsoft Sans Serif" panose="020B0604020202020204" pitchFamily="34" charset="0"/>
            <a:cs typeface="Microsoft Sans Serif" panose="020B0604020202020204" pitchFamily="34" charset="0"/>
          </a:endParaRPr>
        </a:p>
      </dgm:t>
    </dgm:pt>
    <dgm:pt modelId="{D5B57591-63A4-4E15-A243-44E7915FD4B0}" type="parTrans" cxnId="{D80CC72A-C360-4FB3-8867-901111002DEF}">
      <dgm:prSet/>
      <dgm:spPr/>
      <dgm:t>
        <a:bodyPr/>
        <a:lstStyle/>
        <a:p>
          <a:endParaRPr lang="ru-RU"/>
        </a:p>
      </dgm:t>
    </dgm:pt>
    <dgm:pt modelId="{E69493E7-1F9B-4EBB-9619-6166EE63E2F3}" type="sibTrans" cxnId="{D80CC72A-C360-4FB3-8867-901111002DEF}">
      <dgm:prSet/>
      <dgm:spPr/>
      <dgm:t>
        <a:bodyPr/>
        <a:lstStyle/>
        <a:p>
          <a:endParaRPr lang="ru-RU"/>
        </a:p>
      </dgm:t>
    </dgm:pt>
    <dgm:pt modelId="{2C119082-EB3D-4AD8-9E7D-ECCF21081E8E}">
      <dgm:prSet phldrT="[Текст]" custT="1"/>
      <dgm:spPr/>
      <dgm:t>
        <a:bodyPr/>
        <a:lstStyle/>
        <a:p>
          <a:pPr rtl="0"/>
          <a:r>
            <a:rPr kumimoji="0" lang="ru-RU" altLang="ru-RU" sz="20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rPr>
            <a:t>Коллегиальное заключение </a:t>
          </a:r>
          <a:r>
            <a:rPr kumimoji="0" lang="ru-RU" altLang="ru-RU" sz="2000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rPr>
            <a:t>ПМПк</a:t>
          </a:r>
          <a:endParaRPr lang="ru-RU" sz="2000" dirty="0">
            <a:latin typeface="Microsoft Sans Serif" panose="020B0604020202020204" pitchFamily="34" charset="0"/>
            <a:ea typeface="Microsoft Sans Serif" panose="020B0604020202020204" pitchFamily="34" charset="0"/>
            <a:cs typeface="Microsoft Sans Serif" panose="020B0604020202020204" pitchFamily="34" charset="0"/>
          </a:endParaRPr>
        </a:p>
      </dgm:t>
    </dgm:pt>
    <dgm:pt modelId="{604C9BAC-E6A6-4FAF-9E33-C813D33DEE66}" type="parTrans" cxnId="{40AF9374-604B-4D7D-B265-6177F60A8249}">
      <dgm:prSet/>
      <dgm:spPr/>
      <dgm:t>
        <a:bodyPr/>
        <a:lstStyle/>
        <a:p>
          <a:endParaRPr lang="ru-RU"/>
        </a:p>
      </dgm:t>
    </dgm:pt>
    <dgm:pt modelId="{E68D61DF-8785-4C0C-871C-616A42DED83C}" type="sibTrans" cxnId="{40AF9374-604B-4D7D-B265-6177F60A8249}">
      <dgm:prSet/>
      <dgm:spPr/>
      <dgm:t>
        <a:bodyPr/>
        <a:lstStyle/>
        <a:p>
          <a:endParaRPr lang="ru-RU"/>
        </a:p>
      </dgm:t>
    </dgm:pt>
    <dgm:pt modelId="{8756317E-68D5-446C-9786-D6E2B44889C7}">
      <dgm:prSet phldrT="[Текст]" custT="1"/>
      <dgm:spPr/>
      <dgm:t>
        <a:bodyPr/>
        <a:lstStyle/>
        <a:p>
          <a:pPr rtl="0"/>
          <a:r>
            <a:rPr lang="ru-RU" sz="2000" dirty="0" smtClean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rPr>
            <a:t>Назначение куратора</a:t>
          </a:r>
          <a:endParaRPr lang="ru-RU" sz="2000" dirty="0">
            <a:latin typeface="Microsoft Sans Serif" panose="020B0604020202020204" pitchFamily="34" charset="0"/>
            <a:ea typeface="Microsoft Sans Serif" panose="020B0604020202020204" pitchFamily="34" charset="0"/>
            <a:cs typeface="Microsoft Sans Serif" panose="020B0604020202020204" pitchFamily="34" charset="0"/>
          </a:endParaRPr>
        </a:p>
      </dgm:t>
    </dgm:pt>
    <dgm:pt modelId="{82CE678A-8F6A-410D-A238-228D5FF023FF}" type="parTrans" cxnId="{CFBA1565-5E06-4477-B078-913311831B09}">
      <dgm:prSet/>
      <dgm:spPr/>
      <dgm:t>
        <a:bodyPr/>
        <a:lstStyle/>
        <a:p>
          <a:endParaRPr lang="ru-RU"/>
        </a:p>
      </dgm:t>
    </dgm:pt>
    <dgm:pt modelId="{F81084DC-6964-44EB-BB69-36509551CAED}" type="sibTrans" cxnId="{CFBA1565-5E06-4477-B078-913311831B09}">
      <dgm:prSet/>
      <dgm:spPr/>
      <dgm:t>
        <a:bodyPr/>
        <a:lstStyle/>
        <a:p>
          <a:endParaRPr lang="ru-RU"/>
        </a:p>
      </dgm:t>
    </dgm:pt>
    <dgm:pt modelId="{AACF66F9-040E-4EFD-A944-7B0C97515AA9}">
      <dgm:prSet phldrT="[Текст]" custT="1"/>
      <dgm:spPr/>
      <dgm:t>
        <a:bodyPr/>
        <a:lstStyle/>
        <a:p>
          <a:r>
            <a:rPr lang="ru-RU" sz="2000" dirty="0" smtClean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rPr>
            <a:t>Индивидуальный образовательный маршрут</a:t>
          </a:r>
          <a:endParaRPr lang="ru-RU" sz="2000" dirty="0">
            <a:latin typeface="Microsoft Sans Serif" panose="020B0604020202020204" pitchFamily="34" charset="0"/>
            <a:ea typeface="Microsoft Sans Serif" panose="020B0604020202020204" pitchFamily="34" charset="0"/>
            <a:cs typeface="Microsoft Sans Serif" panose="020B0604020202020204" pitchFamily="34" charset="0"/>
          </a:endParaRPr>
        </a:p>
      </dgm:t>
    </dgm:pt>
    <dgm:pt modelId="{FFC34DFB-0071-42FC-8834-11CB422955AB}" type="parTrans" cxnId="{88197F44-45ED-4593-B80E-15CBB71DD761}">
      <dgm:prSet/>
      <dgm:spPr/>
      <dgm:t>
        <a:bodyPr/>
        <a:lstStyle/>
        <a:p>
          <a:endParaRPr lang="ru-RU"/>
        </a:p>
      </dgm:t>
    </dgm:pt>
    <dgm:pt modelId="{9E3D86D6-ED47-4DE2-924A-4BD738DD9188}" type="sibTrans" cxnId="{88197F44-45ED-4593-B80E-15CBB71DD761}">
      <dgm:prSet/>
      <dgm:spPr/>
      <dgm:t>
        <a:bodyPr/>
        <a:lstStyle/>
        <a:p>
          <a:endParaRPr lang="ru-RU"/>
        </a:p>
      </dgm:t>
    </dgm:pt>
    <dgm:pt modelId="{694D212D-28A8-4B54-B221-E9866CBEE748}">
      <dgm:prSet phldrT="[Текст]" custT="1"/>
      <dgm:spPr/>
      <dgm:t>
        <a:bodyPr/>
        <a:lstStyle/>
        <a:p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Ознакомление родителей с содержанием индивидуального образовательного маршрута</a:t>
          </a:r>
          <a:endParaRPr lang="ru-RU" sz="1800" dirty="0"/>
        </a:p>
      </dgm:t>
    </dgm:pt>
    <dgm:pt modelId="{3B692AF9-EF76-4B58-91A0-2C70E256BB01}" type="parTrans" cxnId="{08954E25-EB4A-4D2D-905A-028E51F1C518}">
      <dgm:prSet/>
      <dgm:spPr/>
      <dgm:t>
        <a:bodyPr/>
        <a:lstStyle/>
        <a:p>
          <a:endParaRPr lang="ru-RU"/>
        </a:p>
      </dgm:t>
    </dgm:pt>
    <dgm:pt modelId="{55B1C867-7369-4E7E-97AC-AB75C0D6CC07}" type="sibTrans" cxnId="{08954E25-EB4A-4D2D-905A-028E51F1C518}">
      <dgm:prSet/>
      <dgm:spPr/>
      <dgm:t>
        <a:bodyPr/>
        <a:lstStyle/>
        <a:p>
          <a:endParaRPr lang="ru-RU"/>
        </a:p>
      </dgm:t>
    </dgm:pt>
    <dgm:pt modelId="{5CE24B94-0599-4919-AB65-6353228B28D2}" type="pres">
      <dgm:prSet presAssocID="{2AE0F7BA-9196-4E8C-B913-6E311C0828B7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E877D32-2DD5-4BED-95FF-A9E235FC3D1E}" type="pres">
      <dgm:prSet presAssocID="{F8ACC0B5-C2E7-4D6D-87A5-0BC9DB151343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1430E4A-5766-447B-8D2A-23A9257D19BF}" type="pres">
      <dgm:prSet presAssocID="{E69493E7-1F9B-4EBB-9619-6166EE63E2F3}" presName="sibTrans" presStyleCnt="0"/>
      <dgm:spPr/>
    </dgm:pt>
    <dgm:pt modelId="{4ABD1CE7-1743-43A9-BC08-41BF7D7A166F}" type="pres">
      <dgm:prSet presAssocID="{2C119082-EB3D-4AD8-9E7D-ECCF21081E8E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AA8B00F-016D-4C3C-97E6-072A8939C723}" type="pres">
      <dgm:prSet presAssocID="{E68D61DF-8785-4C0C-871C-616A42DED83C}" presName="sibTrans" presStyleCnt="0"/>
      <dgm:spPr/>
    </dgm:pt>
    <dgm:pt modelId="{E9E4B350-FD90-4518-8C92-98B380FCC8B9}" type="pres">
      <dgm:prSet presAssocID="{8756317E-68D5-446C-9786-D6E2B44889C7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8730431-EE21-4D33-AD0C-A6E60CE93043}" type="pres">
      <dgm:prSet presAssocID="{F81084DC-6964-44EB-BB69-36509551CAED}" presName="sibTrans" presStyleCnt="0"/>
      <dgm:spPr/>
    </dgm:pt>
    <dgm:pt modelId="{8A195BC9-7086-4FAC-9C9F-9B4C994974C2}" type="pres">
      <dgm:prSet presAssocID="{AACF66F9-040E-4EFD-A944-7B0C97515AA9}" presName="node" presStyleLbl="node1" presStyleIdx="3" presStyleCnt="5" custScaleY="11310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1F662F3-2873-4BF3-9D2C-683DB39EDF5E}" type="pres">
      <dgm:prSet presAssocID="{9E3D86D6-ED47-4DE2-924A-4BD738DD9188}" presName="sibTrans" presStyleCnt="0"/>
      <dgm:spPr/>
    </dgm:pt>
    <dgm:pt modelId="{4AC8B381-3B2A-4D0A-8F39-3AF80F3EC78A}" type="pres">
      <dgm:prSet presAssocID="{694D212D-28A8-4B54-B221-E9866CBEE748}" presName="node" presStyleLbl="node1" presStyleIdx="4" presStyleCnt="5" custScaleX="105167" custScaleY="11310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12E5090-06E3-47F3-9140-82C6F7FA6BDD}" type="presOf" srcId="{2C119082-EB3D-4AD8-9E7D-ECCF21081E8E}" destId="{4ABD1CE7-1743-43A9-BC08-41BF7D7A166F}" srcOrd="0" destOrd="0" presId="urn:microsoft.com/office/officeart/2005/8/layout/default"/>
    <dgm:cxn modelId="{CC6829A0-107F-4DDD-A5D2-0320CB7CFBAA}" type="presOf" srcId="{2AE0F7BA-9196-4E8C-B913-6E311C0828B7}" destId="{5CE24B94-0599-4919-AB65-6353228B28D2}" srcOrd="0" destOrd="0" presId="urn:microsoft.com/office/officeart/2005/8/layout/default"/>
    <dgm:cxn modelId="{08954E25-EB4A-4D2D-905A-028E51F1C518}" srcId="{2AE0F7BA-9196-4E8C-B913-6E311C0828B7}" destId="{694D212D-28A8-4B54-B221-E9866CBEE748}" srcOrd="4" destOrd="0" parTransId="{3B692AF9-EF76-4B58-91A0-2C70E256BB01}" sibTransId="{55B1C867-7369-4E7E-97AC-AB75C0D6CC07}"/>
    <dgm:cxn modelId="{60F3C877-3F5B-4A71-8AAB-A6AD1BC4E392}" type="presOf" srcId="{F8ACC0B5-C2E7-4D6D-87A5-0BC9DB151343}" destId="{1E877D32-2DD5-4BED-95FF-A9E235FC3D1E}" srcOrd="0" destOrd="0" presId="urn:microsoft.com/office/officeart/2005/8/layout/default"/>
    <dgm:cxn modelId="{88197F44-45ED-4593-B80E-15CBB71DD761}" srcId="{2AE0F7BA-9196-4E8C-B913-6E311C0828B7}" destId="{AACF66F9-040E-4EFD-A944-7B0C97515AA9}" srcOrd="3" destOrd="0" parTransId="{FFC34DFB-0071-42FC-8834-11CB422955AB}" sibTransId="{9E3D86D6-ED47-4DE2-924A-4BD738DD9188}"/>
    <dgm:cxn modelId="{D80CC72A-C360-4FB3-8867-901111002DEF}" srcId="{2AE0F7BA-9196-4E8C-B913-6E311C0828B7}" destId="{F8ACC0B5-C2E7-4D6D-87A5-0BC9DB151343}" srcOrd="0" destOrd="0" parTransId="{D5B57591-63A4-4E15-A243-44E7915FD4B0}" sibTransId="{E69493E7-1F9B-4EBB-9619-6166EE63E2F3}"/>
    <dgm:cxn modelId="{40AF9374-604B-4D7D-B265-6177F60A8249}" srcId="{2AE0F7BA-9196-4E8C-B913-6E311C0828B7}" destId="{2C119082-EB3D-4AD8-9E7D-ECCF21081E8E}" srcOrd="1" destOrd="0" parTransId="{604C9BAC-E6A6-4FAF-9E33-C813D33DEE66}" sibTransId="{E68D61DF-8785-4C0C-871C-616A42DED83C}"/>
    <dgm:cxn modelId="{CFBA1565-5E06-4477-B078-913311831B09}" srcId="{2AE0F7BA-9196-4E8C-B913-6E311C0828B7}" destId="{8756317E-68D5-446C-9786-D6E2B44889C7}" srcOrd="2" destOrd="0" parTransId="{82CE678A-8F6A-410D-A238-228D5FF023FF}" sibTransId="{F81084DC-6964-44EB-BB69-36509551CAED}"/>
    <dgm:cxn modelId="{B98DF6E6-D257-477F-9B02-50DE978CFED5}" type="presOf" srcId="{694D212D-28A8-4B54-B221-E9866CBEE748}" destId="{4AC8B381-3B2A-4D0A-8F39-3AF80F3EC78A}" srcOrd="0" destOrd="0" presId="urn:microsoft.com/office/officeart/2005/8/layout/default"/>
    <dgm:cxn modelId="{180A7128-3243-4609-A09F-D84CCB73A7ED}" type="presOf" srcId="{AACF66F9-040E-4EFD-A944-7B0C97515AA9}" destId="{8A195BC9-7086-4FAC-9C9F-9B4C994974C2}" srcOrd="0" destOrd="0" presId="urn:microsoft.com/office/officeart/2005/8/layout/default"/>
    <dgm:cxn modelId="{C6E6475E-811A-4F84-B6ED-5484BD5DF1DD}" type="presOf" srcId="{8756317E-68D5-446C-9786-D6E2B44889C7}" destId="{E9E4B350-FD90-4518-8C92-98B380FCC8B9}" srcOrd="0" destOrd="0" presId="urn:microsoft.com/office/officeart/2005/8/layout/default"/>
    <dgm:cxn modelId="{1823CAC8-9246-43E1-9D29-0F0D989B1475}" type="presParOf" srcId="{5CE24B94-0599-4919-AB65-6353228B28D2}" destId="{1E877D32-2DD5-4BED-95FF-A9E235FC3D1E}" srcOrd="0" destOrd="0" presId="urn:microsoft.com/office/officeart/2005/8/layout/default"/>
    <dgm:cxn modelId="{6206E08F-6C84-411C-84BD-CD3A46C8848C}" type="presParOf" srcId="{5CE24B94-0599-4919-AB65-6353228B28D2}" destId="{71430E4A-5766-447B-8D2A-23A9257D19BF}" srcOrd="1" destOrd="0" presId="urn:microsoft.com/office/officeart/2005/8/layout/default"/>
    <dgm:cxn modelId="{A04D616A-B824-414F-873F-7A4D74C4B24E}" type="presParOf" srcId="{5CE24B94-0599-4919-AB65-6353228B28D2}" destId="{4ABD1CE7-1743-43A9-BC08-41BF7D7A166F}" srcOrd="2" destOrd="0" presId="urn:microsoft.com/office/officeart/2005/8/layout/default"/>
    <dgm:cxn modelId="{2A3AB31D-AC87-4BE3-AAB8-CF5959521915}" type="presParOf" srcId="{5CE24B94-0599-4919-AB65-6353228B28D2}" destId="{EAA8B00F-016D-4C3C-97E6-072A8939C723}" srcOrd="3" destOrd="0" presId="urn:microsoft.com/office/officeart/2005/8/layout/default"/>
    <dgm:cxn modelId="{86D41F90-9218-46F9-97E3-A141E9CBF5CA}" type="presParOf" srcId="{5CE24B94-0599-4919-AB65-6353228B28D2}" destId="{E9E4B350-FD90-4518-8C92-98B380FCC8B9}" srcOrd="4" destOrd="0" presId="urn:microsoft.com/office/officeart/2005/8/layout/default"/>
    <dgm:cxn modelId="{DACE0A7C-900E-44B2-A00D-D06F3EBF55B6}" type="presParOf" srcId="{5CE24B94-0599-4919-AB65-6353228B28D2}" destId="{F8730431-EE21-4D33-AD0C-A6E60CE93043}" srcOrd="5" destOrd="0" presId="urn:microsoft.com/office/officeart/2005/8/layout/default"/>
    <dgm:cxn modelId="{B73F430B-B565-4810-AE04-601B93888445}" type="presParOf" srcId="{5CE24B94-0599-4919-AB65-6353228B28D2}" destId="{8A195BC9-7086-4FAC-9C9F-9B4C994974C2}" srcOrd="6" destOrd="0" presId="urn:microsoft.com/office/officeart/2005/8/layout/default"/>
    <dgm:cxn modelId="{40B1E1A8-0D3B-4D9D-AE04-99BD0D987221}" type="presParOf" srcId="{5CE24B94-0599-4919-AB65-6353228B28D2}" destId="{D1F662F3-2873-4BF3-9D2C-683DB39EDF5E}" srcOrd="7" destOrd="0" presId="urn:microsoft.com/office/officeart/2005/8/layout/default"/>
    <dgm:cxn modelId="{7882442C-77DC-46D2-88CF-3BE5A5B93774}" type="presParOf" srcId="{5CE24B94-0599-4919-AB65-6353228B28D2}" destId="{4AC8B381-3B2A-4D0A-8F39-3AF80F3EC78A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D32907-CE33-4A54-8155-8D87B38B52DC}">
      <dsp:nvSpPr>
        <dsp:cNvPr id="0" name=""/>
        <dsp:cNvSpPr/>
      </dsp:nvSpPr>
      <dsp:spPr>
        <a:xfrm>
          <a:off x="1012404" y="2692557"/>
          <a:ext cx="1576456" cy="171627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788228" y="0"/>
              </a:lnTo>
              <a:lnTo>
                <a:pt x="788228" y="1716279"/>
              </a:lnTo>
              <a:lnTo>
                <a:pt x="1576456" y="171627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kern="1200"/>
        </a:p>
      </dsp:txBody>
      <dsp:txXfrm>
        <a:off x="1742372" y="3492436"/>
        <a:ext cx="116520" cy="116520"/>
      </dsp:txXfrm>
    </dsp:sp>
    <dsp:sp modelId="{76BA582A-6984-47B7-803A-E93306128827}">
      <dsp:nvSpPr>
        <dsp:cNvPr id="0" name=""/>
        <dsp:cNvSpPr/>
      </dsp:nvSpPr>
      <dsp:spPr>
        <a:xfrm>
          <a:off x="1012404" y="2583800"/>
          <a:ext cx="1576456" cy="108757"/>
        </a:xfrm>
        <a:custGeom>
          <a:avLst/>
          <a:gdLst/>
          <a:ahLst/>
          <a:cxnLst/>
          <a:rect l="0" t="0" r="0" b="0"/>
          <a:pathLst>
            <a:path>
              <a:moveTo>
                <a:pt x="0" y="108757"/>
              </a:moveTo>
              <a:lnTo>
                <a:pt x="788228" y="108757"/>
              </a:lnTo>
              <a:lnTo>
                <a:pt x="788228" y="0"/>
              </a:lnTo>
              <a:lnTo>
                <a:pt x="1576456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/>
        </a:p>
      </dsp:txBody>
      <dsp:txXfrm>
        <a:off x="1761128" y="2598673"/>
        <a:ext cx="79010" cy="79010"/>
      </dsp:txXfrm>
    </dsp:sp>
    <dsp:sp modelId="{E7276205-3CDA-4281-BF0F-9507F5E51388}">
      <dsp:nvSpPr>
        <dsp:cNvPr id="0" name=""/>
        <dsp:cNvSpPr/>
      </dsp:nvSpPr>
      <dsp:spPr>
        <a:xfrm>
          <a:off x="1012404" y="848668"/>
          <a:ext cx="1582666" cy="1843888"/>
        </a:xfrm>
        <a:custGeom>
          <a:avLst/>
          <a:gdLst/>
          <a:ahLst/>
          <a:cxnLst/>
          <a:rect l="0" t="0" r="0" b="0"/>
          <a:pathLst>
            <a:path>
              <a:moveTo>
                <a:pt x="0" y="1843888"/>
              </a:moveTo>
              <a:lnTo>
                <a:pt x="791333" y="1843888"/>
              </a:lnTo>
              <a:lnTo>
                <a:pt x="791333" y="0"/>
              </a:lnTo>
              <a:lnTo>
                <a:pt x="1582666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kern="1200"/>
        </a:p>
      </dsp:txBody>
      <dsp:txXfrm>
        <a:off x="1742988" y="1709863"/>
        <a:ext cx="121498" cy="121498"/>
      </dsp:txXfrm>
    </dsp:sp>
    <dsp:sp modelId="{447303FC-0790-4751-9388-A5B38A84A6C0}">
      <dsp:nvSpPr>
        <dsp:cNvPr id="0" name=""/>
        <dsp:cNvSpPr/>
      </dsp:nvSpPr>
      <dsp:spPr>
        <a:xfrm rot="16200000">
          <a:off x="-2158020" y="2186355"/>
          <a:ext cx="5328446" cy="101240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/>
            <a:t>Выявление</a:t>
          </a:r>
          <a:endParaRPr lang="ru-RU" sz="3200" kern="1200" dirty="0"/>
        </a:p>
      </dsp:txBody>
      <dsp:txXfrm>
        <a:off x="-2158020" y="2186355"/>
        <a:ext cx="5328446" cy="1012404"/>
      </dsp:txXfrm>
    </dsp:sp>
    <dsp:sp modelId="{C970102E-6FF9-4918-B8A3-A9DCED96C662}">
      <dsp:nvSpPr>
        <dsp:cNvPr id="0" name=""/>
        <dsp:cNvSpPr/>
      </dsp:nvSpPr>
      <dsp:spPr>
        <a:xfrm>
          <a:off x="2595071" y="0"/>
          <a:ext cx="4195157" cy="169733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Предоставление педагогами информации по результатам педагогической диагностики</a:t>
          </a:r>
          <a:endParaRPr lang="ru-RU" sz="2000" kern="1200" dirty="0"/>
        </a:p>
      </dsp:txBody>
      <dsp:txXfrm>
        <a:off x="2595071" y="0"/>
        <a:ext cx="4195157" cy="1697337"/>
      </dsp:txXfrm>
    </dsp:sp>
    <dsp:sp modelId="{ABF8C676-A90D-4DF6-8898-AF576824E30E}">
      <dsp:nvSpPr>
        <dsp:cNvPr id="0" name=""/>
        <dsp:cNvSpPr/>
      </dsp:nvSpPr>
      <dsp:spPr>
        <a:xfrm>
          <a:off x="2588861" y="1802294"/>
          <a:ext cx="4192634" cy="156301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Обсуждение результатов обследования ребенка каждым специалистом. Коллегиальное заключение</a:t>
          </a:r>
          <a:endParaRPr lang="ru-RU" sz="2000" kern="1200" dirty="0"/>
        </a:p>
      </dsp:txBody>
      <dsp:txXfrm>
        <a:off x="2588861" y="1802294"/>
        <a:ext cx="4192634" cy="1563011"/>
      </dsp:txXfrm>
    </dsp:sp>
    <dsp:sp modelId="{7996E10F-4941-4266-9C67-22097CFDDB43}">
      <dsp:nvSpPr>
        <dsp:cNvPr id="0" name=""/>
        <dsp:cNvSpPr/>
      </dsp:nvSpPr>
      <dsp:spPr>
        <a:xfrm>
          <a:off x="2588861" y="3558503"/>
          <a:ext cx="4195157" cy="170066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ru-RU" altLang="ru-RU" sz="2000" b="0" i="0" u="none" strike="noStrike" kern="1200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rPr>
            <a:t>Направление на ТОПМПК, с целью определения уровня развития, образовательного маршрута </a:t>
          </a:r>
          <a:endParaRPr lang="ru-RU" sz="2000" kern="1200" dirty="0">
            <a:latin typeface="Microsoft Sans Serif" panose="020B0604020202020204" pitchFamily="34" charset="0"/>
            <a:ea typeface="Microsoft Sans Serif" panose="020B0604020202020204" pitchFamily="34" charset="0"/>
            <a:cs typeface="Microsoft Sans Serif" panose="020B0604020202020204" pitchFamily="34" charset="0"/>
          </a:endParaRPr>
        </a:p>
      </dsp:txBody>
      <dsp:txXfrm>
        <a:off x="2588861" y="3558503"/>
        <a:ext cx="4195157" cy="170066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877D32-2DD5-4BED-95FF-A9E235FC3D1E}">
      <dsp:nvSpPr>
        <dsp:cNvPr id="0" name=""/>
        <dsp:cNvSpPr/>
      </dsp:nvSpPr>
      <dsp:spPr>
        <a:xfrm>
          <a:off x="0" y="495759"/>
          <a:ext cx="2376009" cy="142560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2000" kern="1200" dirty="0" smtClean="0">
              <a:solidFill>
                <a:schemeClr val="bg1"/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rPr>
            <a:t>О</a:t>
          </a:r>
          <a:r>
            <a:rPr kumimoji="0" lang="ru-RU" altLang="ru-RU" sz="2000" i="0" u="none" strike="noStrike" kern="1200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rPr>
            <a:t>формление пакета документов</a:t>
          </a:r>
          <a:endParaRPr lang="ru-RU" sz="2000" kern="1200" dirty="0">
            <a:latin typeface="Microsoft Sans Serif" panose="020B0604020202020204" pitchFamily="34" charset="0"/>
            <a:ea typeface="Microsoft Sans Serif" panose="020B0604020202020204" pitchFamily="34" charset="0"/>
            <a:cs typeface="Microsoft Sans Serif" panose="020B0604020202020204" pitchFamily="34" charset="0"/>
          </a:endParaRPr>
        </a:p>
      </dsp:txBody>
      <dsp:txXfrm>
        <a:off x="0" y="495759"/>
        <a:ext cx="2376009" cy="1425606"/>
      </dsp:txXfrm>
    </dsp:sp>
    <dsp:sp modelId="{4ABD1CE7-1743-43A9-BC08-41BF7D7A166F}">
      <dsp:nvSpPr>
        <dsp:cNvPr id="0" name=""/>
        <dsp:cNvSpPr/>
      </dsp:nvSpPr>
      <dsp:spPr>
        <a:xfrm>
          <a:off x="2613611" y="495759"/>
          <a:ext cx="2376009" cy="142560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ru-RU" altLang="ru-RU" sz="2000" i="0" u="none" strike="noStrike" kern="1200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rPr>
            <a:t>Коллегиальное заключение </a:t>
          </a:r>
          <a:r>
            <a:rPr kumimoji="0" lang="ru-RU" altLang="ru-RU" sz="2000" i="0" u="none" strike="noStrike" kern="1200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rPr>
            <a:t>ПМПк</a:t>
          </a:r>
          <a:endParaRPr lang="ru-RU" sz="2000" kern="1200" dirty="0">
            <a:latin typeface="Microsoft Sans Serif" panose="020B0604020202020204" pitchFamily="34" charset="0"/>
            <a:ea typeface="Microsoft Sans Serif" panose="020B0604020202020204" pitchFamily="34" charset="0"/>
            <a:cs typeface="Microsoft Sans Serif" panose="020B0604020202020204" pitchFamily="34" charset="0"/>
          </a:endParaRPr>
        </a:p>
      </dsp:txBody>
      <dsp:txXfrm>
        <a:off x="2613611" y="495759"/>
        <a:ext cx="2376009" cy="1425606"/>
      </dsp:txXfrm>
    </dsp:sp>
    <dsp:sp modelId="{E9E4B350-FD90-4518-8C92-98B380FCC8B9}">
      <dsp:nvSpPr>
        <dsp:cNvPr id="0" name=""/>
        <dsp:cNvSpPr/>
      </dsp:nvSpPr>
      <dsp:spPr>
        <a:xfrm>
          <a:off x="5227222" y="495759"/>
          <a:ext cx="2376009" cy="142560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rPr>
            <a:t>Назначение куратора</a:t>
          </a:r>
          <a:endParaRPr lang="ru-RU" sz="2000" kern="1200" dirty="0">
            <a:latin typeface="Microsoft Sans Serif" panose="020B0604020202020204" pitchFamily="34" charset="0"/>
            <a:ea typeface="Microsoft Sans Serif" panose="020B0604020202020204" pitchFamily="34" charset="0"/>
            <a:cs typeface="Microsoft Sans Serif" panose="020B0604020202020204" pitchFamily="34" charset="0"/>
          </a:endParaRPr>
        </a:p>
      </dsp:txBody>
      <dsp:txXfrm>
        <a:off x="5227222" y="495759"/>
        <a:ext cx="2376009" cy="1425606"/>
      </dsp:txXfrm>
    </dsp:sp>
    <dsp:sp modelId="{8A195BC9-7086-4FAC-9C9F-9B4C994974C2}">
      <dsp:nvSpPr>
        <dsp:cNvPr id="0" name=""/>
        <dsp:cNvSpPr/>
      </dsp:nvSpPr>
      <dsp:spPr>
        <a:xfrm>
          <a:off x="1245421" y="2158966"/>
          <a:ext cx="2376009" cy="161247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rPr>
            <a:t>Индивидуальный образовательный маршрут</a:t>
          </a:r>
          <a:endParaRPr lang="ru-RU" sz="2000" kern="1200" dirty="0">
            <a:latin typeface="Microsoft Sans Serif" panose="020B0604020202020204" pitchFamily="34" charset="0"/>
            <a:ea typeface="Microsoft Sans Serif" panose="020B0604020202020204" pitchFamily="34" charset="0"/>
            <a:cs typeface="Microsoft Sans Serif" panose="020B0604020202020204" pitchFamily="34" charset="0"/>
          </a:endParaRPr>
        </a:p>
      </dsp:txBody>
      <dsp:txXfrm>
        <a:off x="1245421" y="2158966"/>
        <a:ext cx="2376009" cy="1612474"/>
      </dsp:txXfrm>
    </dsp:sp>
    <dsp:sp modelId="{4AC8B381-3B2A-4D0A-8F39-3AF80F3EC78A}">
      <dsp:nvSpPr>
        <dsp:cNvPr id="0" name=""/>
        <dsp:cNvSpPr/>
      </dsp:nvSpPr>
      <dsp:spPr>
        <a:xfrm>
          <a:off x="3859032" y="2158966"/>
          <a:ext cx="2498778" cy="161247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Ознакомление родителей с содержанием индивидуального образовательного маршрута</a:t>
          </a:r>
          <a:endParaRPr lang="ru-RU" sz="1800" kern="1200" dirty="0"/>
        </a:p>
      </dsp:txBody>
      <dsp:txXfrm>
        <a:off x="3859032" y="2158966"/>
        <a:ext cx="2498778" cy="161247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 altLang="ru-RU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ru-RU"/>
          </a:p>
        </p:txBody>
      </p:sp>
      <p:sp>
        <p:nvSpPr>
          <p:cNvPr id="819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19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Click to edit Master text styles</a:t>
            </a:r>
          </a:p>
          <a:p>
            <a:pPr lvl="1"/>
            <a:r>
              <a:rPr lang="en-US" altLang="ru-RU" smtClean="0"/>
              <a:t>Second level</a:t>
            </a:r>
          </a:p>
          <a:p>
            <a:pPr lvl="2"/>
            <a:r>
              <a:rPr lang="en-US" altLang="ru-RU" smtClean="0"/>
              <a:t>Third level</a:t>
            </a:r>
          </a:p>
          <a:p>
            <a:pPr lvl="3"/>
            <a:r>
              <a:rPr lang="en-US" altLang="ru-RU" smtClean="0"/>
              <a:t>Fourth level</a:t>
            </a:r>
          </a:p>
          <a:p>
            <a:pPr lvl="4"/>
            <a:r>
              <a:rPr lang="en-US" altLang="ru-RU" smtClean="0"/>
              <a:t>Fifth level</a:t>
            </a:r>
          </a:p>
        </p:txBody>
      </p:sp>
      <p:sp>
        <p:nvSpPr>
          <p:cNvPr id="819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 altLang="ru-RU"/>
          </a:p>
        </p:txBody>
      </p:sp>
      <p:sp>
        <p:nvSpPr>
          <p:cNvPr id="819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F2F33BF-C7B7-499D-9085-904BD98BEE67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06831056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3155773-2A4E-4511-A90F-04AD93AD4344}" type="slidenum">
              <a:rPr lang="en-US" altLang="ru-RU"/>
              <a:pPr/>
              <a:t>1</a:t>
            </a:fld>
            <a:endParaRPr lang="en-US" altLang="ru-RU"/>
          </a:p>
        </p:txBody>
      </p:sp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216898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9246DD-F447-46B6-A6E0-E8FB9CA42C9C}" type="slidenum">
              <a:rPr lang="en-US" altLang="ru-RU"/>
              <a:pPr/>
              <a:t>2</a:t>
            </a:fld>
            <a:endParaRPr lang="en-US" altLang="ru-RU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392092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CDB179B-4D0B-4318-AEF8-7ACA7020BD1C}" type="slidenum">
              <a:rPr lang="en-US" altLang="ru-RU"/>
              <a:pPr/>
              <a:t>8</a:t>
            </a:fld>
            <a:endParaRPr lang="en-US" altLang="ru-RU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102895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565150"/>
            <a:ext cx="7620000" cy="704850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/>
            </a:lvl1pPr>
          </a:lstStyle>
          <a:p>
            <a:pPr lvl="0"/>
            <a:r>
              <a:rPr lang="ru-RU" altLang="ru-RU" noProof="0" smtClean="0"/>
              <a:t>Образец заголовка</a:t>
            </a:r>
            <a:endParaRPr lang="en-US" altLang="ru-RU" noProof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09600" y="1311275"/>
            <a:ext cx="7620000" cy="441325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/>
          <a:lstStyle>
            <a:lvl1pPr marL="0" indent="0">
              <a:buFontTx/>
              <a:buNone/>
              <a:defRPr sz="2800"/>
            </a:lvl1pPr>
          </a:lstStyle>
          <a:p>
            <a:pPr lvl="0"/>
            <a:r>
              <a:rPr lang="ru-RU" altLang="ru-RU" noProof="0" smtClean="0"/>
              <a:t>Образец подзаголовка</a:t>
            </a:r>
            <a:endParaRPr lang="en-US" altLang="ru-RU" noProof="0" smtClean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96785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219075"/>
            <a:ext cx="2181225" cy="54959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38125" y="219075"/>
            <a:ext cx="6391275" cy="54959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42158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45656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1731629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219200" y="1447800"/>
            <a:ext cx="3581400" cy="4267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53000" y="1447800"/>
            <a:ext cx="3581400" cy="4267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35294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81819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09137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87620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228666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0790184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38125" y="219075"/>
            <a:ext cx="8724900" cy="71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19200" y="1447800"/>
            <a:ext cx="7315200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anose="020B060402020202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anose="020B060402020202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anose="020B060402020202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anose="020B060402020202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anose="020B0604020202020204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anose="020B0604020202020204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anose="020B0604020202020204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anose="020B060402020202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3568" y="836712"/>
            <a:ext cx="7620000" cy="1187450"/>
          </a:xfrm>
        </p:spPr>
        <p:txBody>
          <a:bodyPr/>
          <a:lstStyle/>
          <a:p>
            <a:pPr algn="ctr"/>
            <a:r>
              <a:rPr lang="ru-RU" altLang="ru-RU" dirty="0" smtClean="0"/>
              <a:t>Особенности сопровождения детей с ЗПР в условиях ДОО</a:t>
            </a:r>
            <a:endParaRPr lang="ru-RU" altLang="ru-RU" dirty="0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79512" y="4221088"/>
            <a:ext cx="7620000" cy="1656184"/>
          </a:xfrm>
        </p:spPr>
        <p:txBody>
          <a:bodyPr/>
          <a:lstStyle/>
          <a:p>
            <a:r>
              <a:rPr lang="ru-RU" altLang="ru-RU" dirty="0" err="1" smtClean="0"/>
              <a:t>Хаматнурова</a:t>
            </a:r>
            <a:r>
              <a:rPr lang="ru-RU" altLang="ru-RU" dirty="0" smtClean="0"/>
              <a:t> А.С.</a:t>
            </a:r>
          </a:p>
          <a:p>
            <a:r>
              <a:rPr lang="ru-RU" altLang="ru-RU" dirty="0" smtClean="0"/>
              <a:t>Учитель-дефектолог</a:t>
            </a:r>
          </a:p>
          <a:p>
            <a:r>
              <a:rPr lang="ru-RU" altLang="ru-RU" dirty="0" smtClean="0"/>
              <a:t> БМАДОУ «Детский сад № 39»</a:t>
            </a:r>
            <a:endParaRPr lang="en-US" altLang="ru-RU" dirty="0"/>
          </a:p>
          <a:p>
            <a:endParaRPr lang="ru-RU" alt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219200" y="1447800"/>
            <a:ext cx="6934200" cy="4645496"/>
          </a:xfrm>
        </p:spPr>
        <p:txBody>
          <a:bodyPr/>
          <a:lstStyle/>
          <a:p>
            <a:pPr marL="0" indent="0">
              <a:lnSpc>
                <a:spcPct val="80000"/>
              </a:lnSpc>
              <a:buNone/>
            </a:pPr>
            <a:r>
              <a:rPr lang="ru-RU" altLang="ru-RU" sz="2000" dirty="0" smtClean="0"/>
              <a:t>- Повышенная истощаемость.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ru-RU" altLang="ru-RU" sz="2000" dirty="0" smtClean="0"/>
              <a:t>- Неустойчивое внимание.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ru-RU" altLang="ru-RU" sz="2000" dirty="0" smtClean="0"/>
              <a:t>- Своеобразное поведение.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ru-RU" altLang="ru-RU" sz="2000" dirty="0" smtClean="0"/>
              <a:t>- Недостаточность произвольной памяти.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ru-RU" altLang="ru-RU" sz="2000" dirty="0" smtClean="0"/>
              <a:t>- Отставание в развитии мышления.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ru-RU" altLang="ru-RU" sz="2000" dirty="0" smtClean="0"/>
              <a:t>- Дефекты звукопроизношения.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ru-RU" altLang="ru-RU" sz="2000" dirty="0" smtClean="0"/>
              <a:t>- Бедный словарный запас.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ru-RU" altLang="ru-RU" sz="2000" dirty="0" smtClean="0"/>
              <a:t>- Низкий навык самоконтроля.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ru-RU" altLang="ru-RU" sz="2000" dirty="0" smtClean="0"/>
              <a:t>- Незрелость эмоционально-волевой сферы.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ru-RU" altLang="ru-RU" sz="2000" dirty="0" smtClean="0"/>
              <a:t>- Ограниченный запас общих сведений и представлений.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ru-RU" altLang="ru-RU" sz="2000" dirty="0" smtClean="0"/>
              <a:t>- Трудности в счёте и решении задач по математике.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ru-RU" altLang="ru-RU" sz="2000" dirty="0" smtClean="0"/>
              <a:t>- Неустойчивое внимание.</a:t>
            </a:r>
          </a:p>
          <a:p>
            <a:pPr marL="0" indent="0">
              <a:lnSpc>
                <a:spcPct val="80000"/>
              </a:lnSpc>
              <a:buNone/>
            </a:pPr>
            <a:endParaRPr lang="ru-RU" altLang="ru-RU" sz="1800" dirty="0"/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title"/>
          </p:nvPr>
        </p:nvSpPr>
        <p:spPr>
          <a:xfrm>
            <a:off x="238125" y="219075"/>
            <a:ext cx="8724900" cy="1121693"/>
          </a:xfrm>
        </p:spPr>
        <p:txBody>
          <a:bodyPr/>
          <a:lstStyle/>
          <a:p>
            <a:pPr algn="ctr"/>
            <a:r>
              <a:rPr lang="ru-RU" altLang="ru-RU" sz="4000" dirty="0" smtClean="0"/>
              <a:t>Характерные особенности детей с ЗПР:</a:t>
            </a:r>
            <a:endParaRPr lang="ru-RU" alt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62743727"/>
              </p:ext>
            </p:extLst>
          </p:nvPr>
        </p:nvGraphicFramePr>
        <p:xfrm>
          <a:off x="755576" y="476672"/>
          <a:ext cx="7778824" cy="547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209452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75923043"/>
              </p:ext>
            </p:extLst>
          </p:nvPr>
        </p:nvGraphicFramePr>
        <p:xfrm>
          <a:off x="683568" y="1556792"/>
          <a:ext cx="7603232" cy="4267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7" name="Группа 6">
            <a:extLst>
              <a:ext uri="{FF2B5EF4-FFF2-40B4-BE49-F238E27FC236}">
                <a16:creationId xmlns:a16="http://schemas.microsoft.com/office/drawing/2014/main" xmlns="" id="{9122DFFD-C7B7-489E-9C4A-171139166864}"/>
              </a:ext>
            </a:extLst>
          </p:cNvPr>
          <p:cNvGrpSpPr/>
          <p:nvPr/>
        </p:nvGrpSpPr>
        <p:grpSpPr>
          <a:xfrm>
            <a:off x="281750" y="344831"/>
            <a:ext cx="8589608" cy="995937"/>
            <a:chOff x="1917" y="218280"/>
            <a:chExt cx="8806522" cy="1304826"/>
          </a:xfrm>
        </p:grpSpPr>
        <p:sp>
          <p:nvSpPr>
            <p:cNvPr id="8" name="Прямоугольник: скругленные углы 14">
              <a:extLst>
                <a:ext uri="{FF2B5EF4-FFF2-40B4-BE49-F238E27FC236}">
                  <a16:creationId xmlns:a16="http://schemas.microsoft.com/office/drawing/2014/main" xmlns="" id="{716293B3-B684-4BB6-A0C1-6627FEC47C88}"/>
                </a:ext>
              </a:extLst>
            </p:cNvPr>
            <p:cNvSpPr/>
            <p:nvPr/>
          </p:nvSpPr>
          <p:spPr>
            <a:xfrm>
              <a:off x="1917" y="218280"/>
              <a:ext cx="8806522" cy="1304826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Прямоугольник: скругленные углы 4">
              <a:extLst>
                <a:ext uri="{FF2B5EF4-FFF2-40B4-BE49-F238E27FC236}">
                  <a16:creationId xmlns:a16="http://schemas.microsoft.com/office/drawing/2014/main" xmlns="" id="{276C87B1-6B7C-4565-9606-1093D7804046}"/>
                </a:ext>
              </a:extLst>
            </p:cNvPr>
            <p:cNvSpPr txBox="1"/>
            <p:nvPr/>
          </p:nvSpPr>
          <p:spPr>
            <a:xfrm>
              <a:off x="40134" y="256497"/>
              <a:ext cx="8730088" cy="122839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2800" b="1" i="0" u="none" strike="noStrike" kern="1200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Microsoft Sans Serif" panose="020B0604020202020204" pitchFamily="34" charset="0"/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Сопровождение</a:t>
              </a:r>
              <a:r>
                <a:rPr kumimoji="0" lang="ru-RU" altLang="ru-RU" sz="2800" b="1" i="0" u="none" strike="noStrike" kern="1200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885301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71514596"/>
              </p:ext>
            </p:extLst>
          </p:nvPr>
        </p:nvGraphicFramePr>
        <p:xfrm>
          <a:off x="899592" y="2636913"/>
          <a:ext cx="7416826" cy="2808310"/>
        </p:xfrm>
        <a:graphic>
          <a:graphicData uri="http://schemas.openxmlformats.org/drawingml/2006/table">
            <a:tbl>
              <a:tblPr firstRow="1" firstCol="1" bandRow="1"/>
              <a:tblGrid>
                <a:gridCol w="1656184"/>
                <a:gridCol w="1512168"/>
                <a:gridCol w="1584176"/>
                <a:gridCol w="1512168"/>
                <a:gridCol w="1152130"/>
              </a:tblGrid>
              <a:tr h="11233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Форма занятий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Общее кол-во занятий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Периодичность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Продолжительность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Дни недели, время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233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Индивидуально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166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 подгруппе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238125" y="219075"/>
            <a:ext cx="8724900" cy="1553741"/>
          </a:xfrm>
        </p:spPr>
        <p:txBody>
          <a:bodyPr/>
          <a:lstStyle/>
          <a:p>
            <a:pPr algn="ctr"/>
            <a:r>
              <a:rPr lang="ru-RU" sz="4000" dirty="0" smtClean="0"/>
              <a:t>Содержание коррекционно-развивающей работы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9474106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8" y="774804"/>
            <a:ext cx="6696744" cy="2304256"/>
          </a:xfrm>
          <a:prstGeom prst="rect">
            <a:avLst/>
          </a:prstGeom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2785916"/>
              </p:ext>
            </p:extLst>
          </p:nvPr>
        </p:nvGraphicFramePr>
        <p:xfrm>
          <a:off x="899592" y="3068960"/>
          <a:ext cx="7315200" cy="309913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29829"/>
                <a:gridCol w="3566515"/>
                <a:gridCol w="1518856"/>
              </a:tblGrid>
              <a:tr h="65216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Направления работы</a:t>
                      </a:r>
                      <a:endParaRPr lang="ru-RU" sz="8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(заполняют специалисты)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18" marR="5031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Содержание работы (формы, методы, приемы)</a:t>
                      </a:r>
                      <a:endParaRPr lang="ru-RU" sz="8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(заполняют педагоги)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18" marR="5031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Отметка о выполнении/ </a:t>
                      </a:r>
                      <a:endParaRPr lang="ru-RU" sz="8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не выполнении </a:t>
                      </a:r>
                      <a:r>
                        <a:rPr lang="ru-RU" sz="800">
                          <a:effectLst/>
                        </a:rPr>
                        <a:t>(причины)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(заполняют педагоги)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18" marR="50318" marT="0" marB="0"/>
                </a:tc>
              </a:tr>
              <a:tr h="7446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u="sng">
                          <a:effectLst/>
                        </a:rPr>
                        <a:t>учитель-логопед</a:t>
                      </a:r>
                      <a:endParaRPr lang="ru-RU" sz="8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18" marR="5031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8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18" marR="5031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18" marR="50318" marT="0" marB="0"/>
                </a:tc>
              </a:tr>
              <a:tr h="7641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u="sng">
                          <a:effectLst/>
                        </a:rPr>
                        <a:t>педагог-психолог</a:t>
                      </a:r>
                      <a:endParaRPr lang="ru-RU" sz="8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18" marR="5031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18" marR="5031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18" marR="50318" marT="0" marB="0"/>
                </a:tc>
              </a:tr>
              <a:tr h="9381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u="sng">
                          <a:effectLst/>
                        </a:rPr>
                        <a:t>учитель-дефектолог</a:t>
                      </a:r>
                      <a:endParaRPr lang="ru-RU" sz="8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18" marR="5031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18" marR="5031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18" marR="50318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034582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125" y="219075"/>
            <a:ext cx="8724900" cy="1228725"/>
          </a:xfrm>
        </p:spPr>
        <p:txBody>
          <a:bodyPr/>
          <a:lstStyle/>
          <a:p>
            <a:pPr algn="ctr"/>
            <a:r>
              <a:rPr lang="ru-RU" sz="4000" dirty="0" smtClean="0"/>
              <a:t>Коррекционно-развивающее направление.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87624" y="1916832"/>
            <a:ext cx="7315200" cy="4267200"/>
          </a:xfrm>
        </p:spPr>
        <p:txBody>
          <a:bodyPr/>
          <a:lstStyle/>
          <a:p>
            <a:r>
              <a:rPr lang="ru-RU" sz="2400" dirty="0" smtClean="0"/>
              <a:t>Развитие познавательной деятельности и целенаправленное формирование высших психических функций.</a:t>
            </a:r>
          </a:p>
          <a:p>
            <a:pPr marL="0" indent="0">
              <a:buNone/>
            </a:pPr>
            <a:endParaRPr lang="ru-RU" sz="2400" dirty="0" smtClean="0"/>
          </a:p>
          <a:p>
            <a:r>
              <a:rPr lang="ru-RU" sz="2400" dirty="0" smtClean="0"/>
              <a:t>Развитие эмоционально-личностной сферы и коррекция ее недостатков </a:t>
            </a:r>
          </a:p>
          <a:p>
            <a:endParaRPr lang="ru-RU" sz="2400" dirty="0" smtClean="0"/>
          </a:p>
          <a:p>
            <a:r>
              <a:rPr lang="ru-RU" sz="2400" dirty="0" smtClean="0"/>
              <a:t>Предупреждение, выявление и устранение речевых нарушений.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1181794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907704" y="2420888"/>
            <a:ext cx="6934200" cy="1752674"/>
          </a:xfrm>
        </p:spPr>
        <p:txBody>
          <a:bodyPr/>
          <a:lstStyle/>
          <a:p>
            <a:r>
              <a:rPr lang="ru-RU" altLang="ru-RU" dirty="0" smtClean="0">
                <a:solidFill>
                  <a:schemeClr val="tx1"/>
                </a:solidFill>
              </a:rPr>
              <a:t>Благодарю за внимание!</a:t>
            </a:r>
            <a:endParaRPr lang="en-US" alt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owerpoint-template-24">
  <a:themeElements>
    <a:clrScheme name="powerpoint-template-24 13">
      <a:dk1>
        <a:srgbClr val="4D4D4D"/>
      </a:dk1>
      <a:lt1>
        <a:srgbClr val="FFFFFF"/>
      </a:lt1>
      <a:dk2>
        <a:srgbClr val="4D4D4D"/>
      </a:dk2>
      <a:lt2>
        <a:srgbClr val="045B4B"/>
      </a:lt2>
      <a:accent1>
        <a:srgbClr val="1C7C70"/>
      </a:accent1>
      <a:accent2>
        <a:srgbClr val="379690"/>
      </a:accent2>
      <a:accent3>
        <a:srgbClr val="FFFFFF"/>
      </a:accent3>
      <a:accent4>
        <a:srgbClr val="404040"/>
      </a:accent4>
      <a:accent5>
        <a:srgbClr val="ABBFBB"/>
      </a:accent5>
      <a:accent6>
        <a:srgbClr val="318782"/>
      </a:accent6>
      <a:hlink>
        <a:srgbClr val="54B2A4"/>
      </a:hlink>
      <a:folHlink>
        <a:srgbClr val="DDDDDD"/>
      </a:folHlink>
    </a:clrScheme>
    <a:fontScheme name="powerpoint-template-24">
      <a:majorFont>
        <a:latin typeface="Microsoft Sans Serif"/>
        <a:ea typeface=""/>
        <a:cs typeface=""/>
      </a:majorFont>
      <a:minorFont>
        <a:latin typeface="Microsoft Sans Serif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powerpoint-template-24 1">
        <a:dk1>
          <a:srgbClr val="4D4D4D"/>
        </a:dk1>
        <a:lt1>
          <a:srgbClr val="FFFFFF"/>
        </a:lt1>
        <a:dk2>
          <a:srgbClr val="4D4D4D"/>
        </a:dk2>
        <a:lt2>
          <a:srgbClr val="0C209B"/>
        </a:lt2>
        <a:accent1>
          <a:srgbClr val="2167BF"/>
        </a:accent1>
        <a:accent2>
          <a:srgbClr val="C60C0D"/>
        </a:accent2>
        <a:accent3>
          <a:srgbClr val="FFFFFF"/>
        </a:accent3>
        <a:accent4>
          <a:srgbClr val="404040"/>
        </a:accent4>
        <a:accent5>
          <a:srgbClr val="ABB8DC"/>
        </a:accent5>
        <a:accent6>
          <a:srgbClr val="B30A0B"/>
        </a:accent6>
        <a:hlink>
          <a:srgbClr val="4793C7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2">
        <a:dk1>
          <a:srgbClr val="4D4D4D"/>
        </a:dk1>
        <a:lt1>
          <a:srgbClr val="FFFFFF"/>
        </a:lt1>
        <a:dk2>
          <a:srgbClr val="4D4D4D"/>
        </a:dk2>
        <a:lt2>
          <a:srgbClr val="CC0000"/>
        </a:lt2>
        <a:accent1>
          <a:srgbClr val="FF9933"/>
        </a:accent1>
        <a:accent2>
          <a:srgbClr val="009900"/>
        </a:accent2>
        <a:accent3>
          <a:srgbClr val="FFFFFF"/>
        </a:accent3>
        <a:accent4>
          <a:srgbClr val="404040"/>
        </a:accent4>
        <a:accent5>
          <a:srgbClr val="FFCAAD"/>
        </a:accent5>
        <a:accent6>
          <a:srgbClr val="008A00"/>
        </a:accent6>
        <a:hlink>
          <a:srgbClr val="3366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3">
        <a:dk1>
          <a:srgbClr val="4D4D4D"/>
        </a:dk1>
        <a:lt1>
          <a:srgbClr val="FFFFFF"/>
        </a:lt1>
        <a:dk2>
          <a:srgbClr val="4D4D4D"/>
        </a:dk2>
        <a:lt2>
          <a:srgbClr val="93CB6A"/>
        </a:lt2>
        <a:accent1>
          <a:srgbClr val="71BE5E"/>
        </a:accent1>
        <a:accent2>
          <a:srgbClr val="A0CD6E"/>
        </a:accent2>
        <a:accent3>
          <a:srgbClr val="FFFFFF"/>
        </a:accent3>
        <a:accent4>
          <a:srgbClr val="404040"/>
        </a:accent4>
        <a:accent5>
          <a:srgbClr val="BBDBB6"/>
        </a:accent5>
        <a:accent6>
          <a:srgbClr val="91BA63"/>
        </a:accent6>
        <a:hlink>
          <a:srgbClr val="6BAB4A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4">
        <a:dk1>
          <a:srgbClr val="4D4D4D"/>
        </a:dk1>
        <a:lt1>
          <a:srgbClr val="FFFFFF"/>
        </a:lt1>
        <a:dk2>
          <a:srgbClr val="4D4D4D"/>
        </a:dk2>
        <a:lt2>
          <a:srgbClr val="189C25"/>
        </a:lt2>
        <a:accent1>
          <a:srgbClr val="33B642"/>
        </a:accent1>
        <a:accent2>
          <a:srgbClr val="5ED05F"/>
        </a:accent2>
        <a:accent3>
          <a:srgbClr val="FFFFFF"/>
        </a:accent3>
        <a:accent4>
          <a:srgbClr val="404040"/>
        </a:accent4>
        <a:accent5>
          <a:srgbClr val="ADD7B0"/>
        </a:accent5>
        <a:accent6>
          <a:srgbClr val="54BC55"/>
        </a:accent6>
        <a:hlink>
          <a:srgbClr val="66D15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5">
        <a:dk1>
          <a:srgbClr val="4D4D4D"/>
        </a:dk1>
        <a:lt1>
          <a:srgbClr val="FFFFFF"/>
        </a:lt1>
        <a:dk2>
          <a:srgbClr val="4D4D4D"/>
        </a:dk2>
        <a:lt2>
          <a:srgbClr val="E1E14F"/>
        </a:lt2>
        <a:accent1>
          <a:srgbClr val="33B642"/>
        </a:accent1>
        <a:accent2>
          <a:srgbClr val="5ED05F"/>
        </a:accent2>
        <a:accent3>
          <a:srgbClr val="FFFFFF"/>
        </a:accent3>
        <a:accent4>
          <a:srgbClr val="404040"/>
        </a:accent4>
        <a:accent5>
          <a:srgbClr val="ADD7B0"/>
        </a:accent5>
        <a:accent6>
          <a:srgbClr val="54BC55"/>
        </a:accent6>
        <a:hlink>
          <a:srgbClr val="66D15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6">
        <a:dk1>
          <a:srgbClr val="4D4D4D"/>
        </a:dk1>
        <a:lt1>
          <a:srgbClr val="FFFFFF"/>
        </a:lt1>
        <a:dk2>
          <a:srgbClr val="4D4D4D"/>
        </a:dk2>
        <a:lt2>
          <a:srgbClr val="4C8E3D"/>
        </a:lt2>
        <a:accent1>
          <a:srgbClr val="66A050"/>
        </a:accent1>
        <a:accent2>
          <a:srgbClr val="6EA552"/>
        </a:accent2>
        <a:accent3>
          <a:srgbClr val="FFFFFF"/>
        </a:accent3>
        <a:accent4>
          <a:srgbClr val="404040"/>
        </a:accent4>
        <a:accent5>
          <a:srgbClr val="B8CDB3"/>
        </a:accent5>
        <a:accent6>
          <a:srgbClr val="639549"/>
        </a:accent6>
        <a:hlink>
          <a:srgbClr val="89B963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7">
        <a:dk1>
          <a:srgbClr val="4D4D4D"/>
        </a:dk1>
        <a:lt1>
          <a:srgbClr val="FFFFFF"/>
        </a:lt1>
        <a:dk2>
          <a:srgbClr val="4D4D4D"/>
        </a:dk2>
        <a:lt2>
          <a:srgbClr val="4D7C48"/>
        </a:lt2>
        <a:accent1>
          <a:srgbClr val="599148"/>
        </a:accent1>
        <a:accent2>
          <a:srgbClr val="69A253"/>
        </a:accent2>
        <a:accent3>
          <a:srgbClr val="FFFFFF"/>
        </a:accent3>
        <a:accent4>
          <a:srgbClr val="404040"/>
        </a:accent4>
        <a:accent5>
          <a:srgbClr val="B5C7B1"/>
        </a:accent5>
        <a:accent6>
          <a:srgbClr val="5E924A"/>
        </a:accent6>
        <a:hlink>
          <a:srgbClr val="80C15D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8">
        <a:dk1>
          <a:srgbClr val="4D4D4D"/>
        </a:dk1>
        <a:lt1>
          <a:srgbClr val="FFFFFF"/>
        </a:lt1>
        <a:dk2>
          <a:srgbClr val="4D4D4D"/>
        </a:dk2>
        <a:lt2>
          <a:srgbClr val="467F20"/>
        </a:lt2>
        <a:accent1>
          <a:srgbClr val="5CA822"/>
        </a:accent1>
        <a:accent2>
          <a:srgbClr val="66C022"/>
        </a:accent2>
        <a:accent3>
          <a:srgbClr val="FFFFFF"/>
        </a:accent3>
        <a:accent4>
          <a:srgbClr val="404040"/>
        </a:accent4>
        <a:accent5>
          <a:srgbClr val="B5D1AB"/>
        </a:accent5>
        <a:accent6>
          <a:srgbClr val="5CAE1E"/>
        </a:accent6>
        <a:hlink>
          <a:srgbClr val="71CF2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9">
        <a:dk1>
          <a:srgbClr val="4D4D4D"/>
        </a:dk1>
        <a:lt1>
          <a:srgbClr val="FFFFFF"/>
        </a:lt1>
        <a:dk2>
          <a:srgbClr val="4D4D4D"/>
        </a:dk2>
        <a:lt2>
          <a:srgbClr val="8A9BA5"/>
        </a:lt2>
        <a:accent1>
          <a:srgbClr val="5CA822"/>
        </a:accent1>
        <a:accent2>
          <a:srgbClr val="66C022"/>
        </a:accent2>
        <a:accent3>
          <a:srgbClr val="FFFFFF"/>
        </a:accent3>
        <a:accent4>
          <a:srgbClr val="404040"/>
        </a:accent4>
        <a:accent5>
          <a:srgbClr val="B5D1AB"/>
        </a:accent5>
        <a:accent6>
          <a:srgbClr val="5CAE1E"/>
        </a:accent6>
        <a:hlink>
          <a:srgbClr val="71CF2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0">
        <a:dk1>
          <a:srgbClr val="4D4D4D"/>
        </a:dk1>
        <a:lt1>
          <a:srgbClr val="FFFFFF"/>
        </a:lt1>
        <a:dk2>
          <a:srgbClr val="4D4D4D"/>
        </a:dk2>
        <a:lt2>
          <a:srgbClr val="51873B"/>
        </a:lt2>
        <a:accent1>
          <a:srgbClr val="669E4B"/>
        </a:accent1>
        <a:accent2>
          <a:srgbClr val="79B25C"/>
        </a:accent2>
        <a:accent3>
          <a:srgbClr val="FFFFFF"/>
        </a:accent3>
        <a:accent4>
          <a:srgbClr val="404040"/>
        </a:accent4>
        <a:accent5>
          <a:srgbClr val="B8CCB1"/>
        </a:accent5>
        <a:accent6>
          <a:srgbClr val="6DA153"/>
        </a:accent6>
        <a:hlink>
          <a:srgbClr val="92CB6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1">
        <a:dk1>
          <a:srgbClr val="4D4D4D"/>
        </a:dk1>
        <a:lt1>
          <a:srgbClr val="FFFFFF"/>
        </a:lt1>
        <a:dk2>
          <a:srgbClr val="4D4D4D"/>
        </a:dk2>
        <a:lt2>
          <a:srgbClr val="0E7E24"/>
        </a:lt2>
        <a:accent1>
          <a:srgbClr val="369026"/>
        </a:accent1>
        <a:accent2>
          <a:srgbClr val="57A025"/>
        </a:accent2>
        <a:accent3>
          <a:srgbClr val="FFFFFF"/>
        </a:accent3>
        <a:accent4>
          <a:srgbClr val="404040"/>
        </a:accent4>
        <a:accent5>
          <a:srgbClr val="AEC6AC"/>
        </a:accent5>
        <a:accent6>
          <a:srgbClr val="4E9120"/>
        </a:accent6>
        <a:hlink>
          <a:srgbClr val="73B023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2">
        <a:dk1>
          <a:srgbClr val="4D4D4D"/>
        </a:dk1>
        <a:lt1>
          <a:srgbClr val="FFFFFF"/>
        </a:lt1>
        <a:dk2>
          <a:srgbClr val="4D4D4D"/>
        </a:dk2>
        <a:lt2>
          <a:srgbClr val="015802"/>
        </a:lt2>
        <a:accent1>
          <a:srgbClr val="016E01"/>
        </a:accent1>
        <a:accent2>
          <a:srgbClr val="019003"/>
        </a:accent2>
        <a:accent3>
          <a:srgbClr val="FFFFFF"/>
        </a:accent3>
        <a:accent4>
          <a:srgbClr val="404040"/>
        </a:accent4>
        <a:accent5>
          <a:srgbClr val="AABAAA"/>
        </a:accent5>
        <a:accent6>
          <a:srgbClr val="018202"/>
        </a:accent6>
        <a:hlink>
          <a:srgbClr val="01A604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3">
        <a:dk1>
          <a:srgbClr val="4D4D4D"/>
        </a:dk1>
        <a:lt1>
          <a:srgbClr val="FFFFFF"/>
        </a:lt1>
        <a:dk2>
          <a:srgbClr val="4D4D4D"/>
        </a:dk2>
        <a:lt2>
          <a:srgbClr val="045B4B"/>
        </a:lt2>
        <a:accent1>
          <a:srgbClr val="1C7C70"/>
        </a:accent1>
        <a:accent2>
          <a:srgbClr val="379690"/>
        </a:accent2>
        <a:accent3>
          <a:srgbClr val="FFFFFF"/>
        </a:accent3>
        <a:accent4>
          <a:srgbClr val="404040"/>
        </a:accent4>
        <a:accent5>
          <a:srgbClr val="ABBFBB"/>
        </a:accent5>
        <a:accent6>
          <a:srgbClr val="318782"/>
        </a:accent6>
        <a:hlink>
          <a:srgbClr val="54B2A4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powerpoint-template</Template>
  <TotalTime>126</TotalTime>
  <Words>225</Words>
  <Application>Microsoft Office PowerPoint</Application>
  <PresentationFormat>Экран (4:3)</PresentationFormat>
  <Paragraphs>75</Paragraphs>
  <Slides>8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powerpoint-template-24</vt:lpstr>
      <vt:lpstr>Особенности сопровождения детей с ЗПР в условиях ДОО</vt:lpstr>
      <vt:lpstr>Характерные особенности детей с ЗПР:</vt:lpstr>
      <vt:lpstr>Презентация PowerPoint</vt:lpstr>
      <vt:lpstr>Презентация PowerPoint</vt:lpstr>
      <vt:lpstr>Содержание коррекционно-развивающей работы</vt:lpstr>
      <vt:lpstr>Презентация PowerPoint</vt:lpstr>
      <vt:lpstr>Коррекционно-развивающее направление.</vt:lpstr>
      <vt:lpstr>Благодарю за внимание!</vt:lpstr>
    </vt:vector>
  </TitlesOfParts>
  <Company>SmileTemplates.com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Особенности сопровождения детей с ЗПР в условиях ДОО</dc:title>
  <dc:creator>Lenovo</dc:creator>
  <cp:lastModifiedBy>Acer</cp:lastModifiedBy>
  <cp:revision>9</cp:revision>
  <dcterms:created xsi:type="dcterms:W3CDTF">2017-10-24T08:36:33Z</dcterms:created>
  <dcterms:modified xsi:type="dcterms:W3CDTF">2017-10-24T17:33:07Z</dcterms:modified>
</cp:coreProperties>
</file>